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588" r:id="rId2"/>
    <p:sldId id="409" r:id="rId3"/>
    <p:sldId id="509" r:id="rId4"/>
    <p:sldId id="559" r:id="rId5"/>
    <p:sldId id="560" r:id="rId6"/>
    <p:sldId id="467" r:id="rId7"/>
    <p:sldId id="487" r:id="rId8"/>
    <p:sldId id="561" r:id="rId9"/>
    <p:sldId id="562" r:id="rId10"/>
    <p:sldId id="563" r:id="rId11"/>
    <p:sldId id="483" r:id="rId12"/>
    <p:sldId id="466" r:id="rId13"/>
    <p:sldId id="484" r:id="rId14"/>
    <p:sldId id="485" r:id="rId15"/>
    <p:sldId id="266" r:id="rId16"/>
    <p:sldId id="267" r:id="rId17"/>
    <p:sldId id="488" r:id="rId18"/>
    <p:sldId id="269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07" r:id="rId30"/>
    <p:sldId id="508" r:id="rId31"/>
    <p:sldId id="49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16F4D-2F03-470C-A7E8-472F0F7C7C85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9BB2F-1656-4BDD-B93C-DC5BC6B91F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94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226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85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1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7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4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8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3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0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6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5.pn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image" Target="../media/image9.jpeg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jpg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9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844454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al 4"/>
          <p:cNvSpPr/>
          <p:nvPr/>
        </p:nvSpPr>
        <p:spPr>
          <a:xfrm>
            <a:off x="4932040" y="2428630"/>
            <a:ext cx="180247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05" y="864000"/>
            <a:ext cx="3418781" cy="475252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1A729C5-C7A9-2191-98BA-EC129E2BD4AD}"/>
              </a:ext>
            </a:extLst>
          </p:cNvPr>
          <p:cNvSpPr txBox="1"/>
          <p:nvPr/>
        </p:nvSpPr>
        <p:spPr>
          <a:xfrm>
            <a:off x="360040" y="1050416"/>
            <a:ext cx="84239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 voor de verkiezing van de Gemeenteraad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6F8E36-913B-6711-7AED-D90F20B52D7A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7541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45504 0.005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, schets, illustratie, tekenfilm&#10;&#10;Automatisch gegenereerde beschrijving">
            <a:extLst>
              <a:ext uri="{FF2B5EF4-FFF2-40B4-BE49-F238E27FC236}">
                <a16:creationId xmlns:a16="http://schemas.microsoft.com/office/drawing/2014/main" id="{9F3801E7-7F6B-745E-DC46-46F1E18BC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09" y="326095"/>
            <a:ext cx="5628181" cy="62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975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9.2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AC9C2BB-AF92-7C33-293B-8A98B7650C85}"/>
              </a:ext>
            </a:extLst>
          </p:cNvPr>
          <p:cNvSpPr txBox="1"/>
          <p:nvPr/>
        </p:nvSpPr>
        <p:spPr>
          <a:xfrm>
            <a:off x="216000" y="829794"/>
            <a:ext cx="5184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met je voeten</a:t>
            </a:r>
          </a:p>
        </p:txBody>
      </p:sp>
    </p:spTree>
    <p:extLst>
      <p:ext uri="{BB962C8B-B14F-4D97-AF65-F5344CB8AC3E}">
        <p14:creationId xmlns:p14="http://schemas.microsoft.com/office/powerpoint/2010/main" val="243733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832" y="4005064"/>
            <a:ext cx="3465000" cy="252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6456" y="4005064"/>
            <a:ext cx="3465000" cy="25200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9F7729F-D442-61D4-92C5-BEF7BCB06976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met je voeten</a:t>
            </a:r>
          </a:p>
        </p:txBody>
      </p:sp>
      <p:sp>
        <p:nvSpPr>
          <p:cNvPr id="3" name="Cilinder 2">
            <a:extLst>
              <a:ext uri="{FF2B5EF4-FFF2-40B4-BE49-F238E27FC236}">
                <a16:creationId xmlns:a16="http://schemas.microsoft.com/office/drawing/2014/main" id="{E85013EA-91C5-5FE0-6488-B4F009078682}"/>
              </a:ext>
            </a:extLst>
          </p:cNvPr>
          <p:cNvSpPr/>
          <p:nvPr/>
        </p:nvSpPr>
        <p:spPr>
          <a:xfrm>
            <a:off x="4463310" y="1720158"/>
            <a:ext cx="244595" cy="4535787"/>
          </a:xfrm>
          <a:prstGeom prst="can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E4EF538-DD1A-5241-F352-BA5B02D642DA}"/>
              </a:ext>
            </a:extLst>
          </p:cNvPr>
          <p:cNvGrpSpPr/>
          <p:nvPr/>
        </p:nvGrpSpPr>
        <p:grpSpPr>
          <a:xfrm>
            <a:off x="988820" y="2114088"/>
            <a:ext cx="7184468" cy="1080120"/>
            <a:chOff x="979767" y="2114088"/>
            <a:chExt cx="7184468" cy="1080120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E842E8AA-7A22-96CE-6C40-69965E39B2C6}"/>
                </a:ext>
              </a:extLst>
            </p:cNvPr>
            <p:cNvGrpSpPr/>
            <p:nvPr/>
          </p:nvGrpSpPr>
          <p:grpSpPr>
            <a:xfrm>
              <a:off x="979767" y="2114088"/>
              <a:ext cx="7184468" cy="1080120"/>
              <a:chOff x="1088457" y="2065102"/>
              <a:chExt cx="7184468" cy="1080120"/>
            </a:xfrm>
          </p:grpSpPr>
          <p:sp>
            <p:nvSpPr>
              <p:cNvPr id="6" name="Vijfhoek 5"/>
              <p:cNvSpPr/>
              <p:nvPr/>
            </p:nvSpPr>
            <p:spPr>
              <a:xfrm flipH="1">
                <a:off x="1088457" y="2065102"/>
                <a:ext cx="3456384" cy="1080120"/>
              </a:xfrm>
              <a:prstGeom prst="homePlate">
                <a:avLst/>
              </a:prstGeom>
              <a:solidFill>
                <a:srgbClr val="C000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Vijfhoek 5">
                <a:extLst>
                  <a:ext uri="{FF2B5EF4-FFF2-40B4-BE49-F238E27FC236}">
                    <a16:creationId xmlns:a16="http://schemas.microsoft.com/office/drawing/2014/main" id="{631299D1-EFCB-B9B8-D4FC-AC669C9E05C2}"/>
                  </a:ext>
                </a:extLst>
              </p:cNvPr>
              <p:cNvSpPr/>
              <p:nvPr/>
            </p:nvSpPr>
            <p:spPr>
              <a:xfrm>
                <a:off x="4816541" y="2065102"/>
                <a:ext cx="3456384" cy="1080120"/>
              </a:xfrm>
              <a:prstGeom prst="homePlate">
                <a:avLst/>
              </a:prstGeom>
              <a:solidFill>
                <a:srgbClr val="0099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3D7D87C-2815-B992-E37C-61225446BF71}"/>
                </a:ext>
              </a:extLst>
            </p:cNvPr>
            <p:cNvSpPr txBox="1"/>
            <p:nvPr/>
          </p:nvSpPr>
          <p:spPr>
            <a:xfrm>
              <a:off x="1469572" y="2340000"/>
              <a:ext cx="2993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NIET WAAR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298C3E0-6CB0-1E7D-D039-B8A2F7C0A9D4}"/>
                </a:ext>
              </a:extLst>
            </p:cNvPr>
            <p:cNvSpPr txBox="1"/>
            <p:nvPr/>
          </p:nvSpPr>
          <p:spPr>
            <a:xfrm>
              <a:off x="5268522" y="2340000"/>
              <a:ext cx="2307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WAAR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6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7 0.00301 L 1.4368 -0.0020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5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85 -2.59259E-6 L -1.46111 0.0053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4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2F01BE-7324-A7F4-37FB-90C4A807A1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333" r="21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22590" y="4067004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897986" y="4067004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22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D9B4B01C-9A30-2B85-4361-B3867DA3A734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plannen van de Wethouders gaan pas door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de Gemeenteraad ze goedgekeurd heeft.</a:t>
            </a:r>
          </a:p>
        </p:txBody>
      </p:sp>
    </p:spTree>
    <p:extLst>
      <p:ext uri="{BB962C8B-B14F-4D97-AF65-F5344CB8AC3E}">
        <p14:creationId xmlns:p14="http://schemas.microsoft.com/office/powerpoint/2010/main" val="30162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shuis, hemel, eigendom&#10;&#10;Automatisch gegenereerde beschrijving">
            <a:extLst>
              <a:ext uri="{FF2B5EF4-FFF2-40B4-BE49-F238E27FC236}">
                <a16:creationId xmlns:a16="http://schemas.microsoft.com/office/drawing/2014/main" id="{22288544-727A-FC0D-9929-CF096764F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/>
          <a:stretch/>
        </p:blipFill>
        <p:spPr>
          <a:xfrm>
            <a:off x="432000" y="1260000"/>
            <a:ext cx="8280000" cy="5399865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2087926" y="2477534"/>
            <a:ext cx="5464748" cy="2964798"/>
            <a:chOff x="5894590" y="4131485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4896" y="4131485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6D975DB9-446F-C38E-4AF6-E11FF68B9866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gemeente bepaalt waar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huizen gebouwd worden.</a:t>
            </a:r>
          </a:p>
        </p:txBody>
      </p:sp>
    </p:spTree>
    <p:extLst>
      <p:ext uri="{BB962C8B-B14F-4D97-AF65-F5344CB8AC3E}">
        <p14:creationId xmlns:p14="http://schemas.microsoft.com/office/powerpoint/2010/main" val="23891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kleding, Modeaccessoire, roze&#10;&#10;Automatisch gegenereerde beschrijving">
            <a:extLst>
              <a:ext uri="{FF2B5EF4-FFF2-40B4-BE49-F238E27FC236}">
                <a16:creationId xmlns:a16="http://schemas.microsoft.com/office/drawing/2014/main" id="{642A210E-B190-7598-E10E-40BA4C00F1E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12" name="Groep 11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5FD33A15-2546-2501-2A42-E1B46CCFE984}"/>
              </a:ext>
            </a:extLst>
          </p:cNvPr>
          <p:cNvSpPr txBox="1"/>
          <p:nvPr/>
        </p:nvSpPr>
        <p:spPr>
          <a:xfrm flipH="1">
            <a:off x="0" y="216000"/>
            <a:ext cx="9144001" cy="95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burgemeester bepaalt wat er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de gemeente gebeurt.</a:t>
            </a:r>
          </a:p>
        </p:txBody>
      </p:sp>
    </p:spTree>
    <p:extLst>
      <p:ext uri="{BB962C8B-B14F-4D97-AF65-F5344CB8AC3E}">
        <p14:creationId xmlns:p14="http://schemas.microsoft.com/office/powerpoint/2010/main" val="2579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03" r="39472" b="30287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al 3"/>
          <p:cNvSpPr>
            <a:spLocks noChangeAspect="1"/>
          </p:cNvSpPr>
          <p:nvPr/>
        </p:nvSpPr>
        <p:spPr>
          <a:xfrm>
            <a:off x="4911535" y="3293043"/>
            <a:ext cx="259944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>
            <a:spLocks noChangeAspect="1"/>
          </p:cNvSpPr>
          <p:nvPr/>
        </p:nvSpPr>
        <p:spPr>
          <a:xfrm>
            <a:off x="879989" y="4233233"/>
            <a:ext cx="259944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1839626" y="2565324"/>
            <a:ext cx="5464748" cy="3100714"/>
            <a:chOff x="5894590" y="4065319"/>
            <a:chExt cx="2732374" cy="1550357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1476174D-2B48-3B53-A020-D382E0332BC6}"/>
              </a:ext>
            </a:extLst>
          </p:cNvPr>
          <p:cNvSpPr txBox="1"/>
          <p:nvPr/>
        </p:nvSpPr>
        <p:spPr>
          <a:xfrm flipH="1">
            <a:off x="0" y="216000"/>
            <a:ext cx="9144001" cy="49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 het stembiljet mag je 2 namen aankruisen.</a:t>
            </a:r>
          </a:p>
        </p:txBody>
      </p:sp>
    </p:spTree>
    <p:extLst>
      <p:ext uri="{BB962C8B-B14F-4D97-AF65-F5344CB8AC3E}">
        <p14:creationId xmlns:p14="http://schemas.microsoft.com/office/powerpoint/2010/main" val="30399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persoon, krant, vinger&#10;&#10;Automatisch gegenereerde beschrijving">
            <a:extLst>
              <a:ext uri="{FF2B5EF4-FFF2-40B4-BE49-F238E27FC236}">
                <a16:creationId xmlns:a16="http://schemas.microsoft.com/office/drawing/2014/main" id="{CADABEBA-B354-4130-DD21-188FEA62F6E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b="250"/>
          <a:stretch/>
        </p:blipFill>
        <p:spPr>
          <a:xfrm>
            <a:off x="431998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4" y="2405601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05838A06-6B04-A6BE-4515-84F527986D64}"/>
              </a:ext>
            </a:extLst>
          </p:cNvPr>
          <p:cNvSpPr txBox="1"/>
          <p:nvPr/>
        </p:nvSpPr>
        <p:spPr>
          <a:xfrm flipH="1">
            <a:off x="0" y="288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geen werk kan vinden krijgt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de gemeente een uitkering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9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1349" r="-455" b="3735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10" name="Groep 9"/>
          <p:cNvGrpSpPr>
            <a:grpSpLocks noChangeAspect="1"/>
          </p:cNvGrpSpPr>
          <p:nvPr/>
        </p:nvGrpSpPr>
        <p:grpSpPr>
          <a:xfrm>
            <a:off x="1836000" y="2458800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kstvak 11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77333B74-9379-9490-7830-CB2B7D69A819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politieke partijen denken ongeveer hetzelfde over wat er moet gebeuren.</a:t>
            </a:r>
          </a:p>
        </p:txBody>
      </p:sp>
    </p:spTree>
    <p:extLst>
      <p:ext uri="{BB962C8B-B14F-4D97-AF65-F5344CB8AC3E}">
        <p14:creationId xmlns:p14="http://schemas.microsoft.com/office/powerpoint/2010/main" val="38221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enselijk gezicht, zonnebril, bril&#10;&#10;Automatisch gegenereerde beschrijving">
            <a:extLst>
              <a:ext uri="{FF2B5EF4-FFF2-40B4-BE49-F238E27FC236}">
                <a16:creationId xmlns:a16="http://schemas.microsoft.com/office/drawing/2014/main" id="{98308524-841E-6D5F-734D-EB9F3F7318C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7" r="14065" b="5179"/>
          <a:stretch/>
        </p:blipFill>
        <p:spPr>
          <a:xfrm>
            <a:off x="432000" y="1152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904E150C-F0D2-10B5-58C2-18B8A5EFECAD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betekent: 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het hardst roept krijgt zijn zin.</a:t>
            </a:r>
          </a:p>
        </p:txBody>
      </p:sp>
    </p:spTree>
    <p:extLst>
      <p:ext uri="{BB962C8B-B14F-4D97-AF65-F5344CB8AC3E}">
        <p14:creationId xmlns:p14="http://schemas.microsoft.com/office/powerpoint/2010/main" val="35453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r="4644"/>
          <a:stretch/>
        </p:blipFill>
        <p:spPr>
          <a:xfrm>
            <a:off x="432000" y="1260000"/>
            <a:ext cx="828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2EE4A0E-2E1E-FFCE-23B1-694251FEC716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= aangeven welke partij van jou 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de Gemeenteraad mag zitten.</a:t>
            </a:r>
          </a:p>
        </p:txBody>
      </p:sp>
    </p:spTree>
    <p:extLst>
      <p:ext uri="{BB962C8B-B14F-4D97-AF65-F5344CB8AC3E}">
        <p14:creationId xmlns:p14="http://schemas.microsoft.com/office/powerpoint/2010/main" val="15018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C9D7AEE-C8BF-BC04-4954-B03A97261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4199"/>
          <a:stretch/>
        </p:blipFill>
        <p:spPr>
          <a:xfrm>
            <a:off x="432000" y="1260000"/>
            <a:ext cx="8102852" cy="50971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258194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C5339242-0831-382D-E703-C67C4FC3F5AB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die een goed idee heeft kan aanschuiven aan de vergadertafel van de Gemeenteraad.</a:t>
            </a:r>
          </a:p>
        </p:txBody>
      </p:sp>
    </p:spTree>
    <p:extLst>
      <p:ext uri="{BB962C8B-B14F-4D97-AF65-F5344CB8AC3E}">
        <p14:creationId xmlns:p14="http://schemas.microsoft.com/office/powerpoint/2010/main" val="11818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0" r="863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B8A03C59-2FF9-6E69-8B8B-5EB8061659CF}"/>
              </a:ext>
            </a:extLst>
          </p:cNvPr>
          <p:cNvSpPr txBox="1"/>
          <p:nvPr/>
        </p:nvSpPr>
        <p:spPr>
          <a:xfrm flipH="1">
            <a:off x="0" y="216000"/>
            <a:ext cx="9144001" cy="49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Burgemeester is de baas van de politie.</a:t>
            </a:r>
          </a:p>
        </p:txBody>
      </p:sp>
    </p:spTree>
    <p:extLst>
      <p:ext uri="{BB962C8B-B14F-4D97-AF65-F5344CB8AC3E}">
        <p14:creationId xmlns:p14="http://schemas.microsoft.com/office/powerpoint/2010/main" val="42710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C70D63-3D08-1604-49F7-7BD3974D0CD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96" r="1117" b="4353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4C4AA381-524D-CCE4-1E0F-298DC6C26E5A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doen hooguit 10 partijen mee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 de verkiezingen.</a:t>
            </a:r>
          </a:p>
        </p:txBody>
      </p:sp>
    </p:spTree>
    <p:extLst>
      <p:ext uri="{BB962C8B-B14F-4D97-AF65-F5344CB8AC3E}">
        <p14:creationId xmlns:p14="http://schemas.microsoft.com/office/powerpoint/2010/main" val="2220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81" r="16280" b="-1"/>
          <a:stretch/>
        </p:blipFill>
        <p:spPr>
          <a:xfrm>
            <a:off x="432000" y="1260000"/>
            <a:ext cx="8280000" cy="539986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9626" y="2459601"/>
            <a:ext cx="5464748" cy="2964798"/>
            <a:chOff x="5894590" y="4065319"/>
            <a:chExt cx="2732374" cy="1482399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3B9E695A-FFB5-29DF-C30D-793BB808A60D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Zonder paspoort of ID-kaart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 je niet stemmen.</a:t>
            </a:r>
          </a:p>
        </p:txBody>
      </p:sp>
    </p:spTree>
    <p:extLst>
      <p:ext uri="{BB962C8B-B14F-4D97-AF65-F5344CB8AC3E}">
        <p14:creationId xmlns:p14="http://schemas.microsoft.com/office/powerpoint/2010/main" val="6923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9D4243-6DCE-BA88-1D9E-4280D3FC295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t="391" r="20470" b="1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405601"/>
            <a:ext cx="5464748" cy="3086756"/>
            <a:chOff x="5894590" y="4072298"/>
            <a:chExt cx="2732374" cy="1543378"/>
          </a:xfrm>
        </p:grpSpPr>
        <p:sp>
          <p:nvSpPr>
            <p:cNvPr id="5" name="Rechthoek 4"/>
            <p:cNvSpPr/>
            <p:nvPr/>
          </p:nvSpPr>
          <p:spPr>
            <a:xfrm rot="20940000">
              <a:off x="6004172" y="4072298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F7A429B-55C3-3B21-CC4A-28B5C45656EE}"/>
              </a:ext>
            </a:extLst>
          </p:cNvPr>
          <p:cNvSpPr txBox="1"/>
          <p:nvPr/>
        </p:nvSpPr>
        <p:spPr>
          <a:xfrm flipH="1">
            <a:off x="0" y="216000"/>
            <a:ext cx="9144001" cy="49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te stemmen moet je naar het Gemeentehuis.</a:t>
            </a:r>
          </a:p>
        </p:txBody>
      </p:sp>
    </p:spTree>
    <p:extLst>
      <p:ext uri="{BB962C8B-B14F-4D97-AF65-F5344CB8AC3E}">
        <p14:creationId xmlns:p14="http://schemas.microsoft.com/office/powerpoint/2010/main" val="9346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>
            <a:grpSpLocks/>
          </p:cNvGrpSpPr>
          <p:nvPr/>
        </p:nvGrpSpPr>
        <p:grpSpPr>
          <a:xfrm>
            <a:off x="432000" y="1260000"/>
            <a:ext cx="8280000" cy="5400000"/>
            <a:chOff x="1367809" y="2066024"/>
            <a:chExt cx="6590969" cy="3967700"/>
          </a:xfrm>
        </p:grpSpPr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3" t="8254" r="6809" b="18319"/>
            <a:stretch/>
          </p:blipFill>
          <p:spPr>
            <a:xfrm>
              <a:off x="1367809" y="2066024"/>
              <a:ext cx="6590969" cy="3967700"/>
            </a:xfrm>
            <a:prstGeom prst="rect">
              <a:avLst/>
            </a:prstGeom>
          </p:spPr>
        </p:pic>
        <p:sp>
          <p:nvSpPr>
            <p:cNvPr id="4" name="Tekstvak 3"/>
            <p:cNvSpPr txBox="1"/>
            <p:nvPr/>
          </p:nvSpPr>
          <p:spPr>
            <a:xfrm>
              <a:off x="2771800" y="2708920"/>
              <a:ext cx="5040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spc="5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MAART</a:t>
              </a:r>
              <a:endParaRPr lang="en-US" sz="2800" b="1" spc="5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5004048" y="4581128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/>
                <a:t>16</a:t>
              </a:r>
              <a:endParaRPr lang="en-US" sz="2800" b="1" dirty="0"/>
            </a:p>
          </p:txBody>
        </p:sp>
      </p:grp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2564245" y="2477601"/>
            <a:ext cx="5464748" cy="2964798"/>
            <a:chOff x="5894590" y="4065319"/>
            <a:chExt cx="2732374" cy="1482399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32DDFD02-8122-E0EB-8C56-9B0BA1C12E9B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Gemeenteraadsverkiezingen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duren maar 1 dag.</a:t>
            </a:r>
          </a:p>
        </p:txBody>
      </p:sp>
    </p:spTree>
    <p:extLst>
      <p:ext uri="{BB962C8B-B14F-4D97-AF65-F5344CB8AC3E}">
        <p14:creationId xmlns:p14="http://schemas.microsoft.com/office/powerpoint/2010/main" val="3394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1063" r="1170" b="8898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iemand mee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stemhokje in nemen.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F0A133F-7EE5-FD3C-DB8C-C5BBF7788D6D}"/>
              </a:ext>
            </a:extLst>
          </p:cNvPr>
          <p:cNvGrpSpPr>
            <a:grpSpLocks noChangeAspect="1"/>
          </p:cNvGrpSpPr>
          <p:nvPr/>
        </p:nvGrpSpPr>
        <p:grpSpPr>
          <a:xfrm>
            <a:off x="1839626" y="2405601"/>
            <a:ext cx="5464748" cy="3086756"/>
            <a:chOff x="5894590" y="4072298"/>
            <a:chExt cx="2732374" cy="1543378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3FBF029F-9720-39C9-7371-65122337D8DC}"/>
                </a:ext>
              </a:extLst>
            </p:cNvPr>
            <p:cNvSpPr/>
            <p:nvPr/>
          </p:nvSpPr>
          <p:spPr>
            <a:xfrm rot="20940000">
              <a:off x="6004172" y="4072298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B869BD3-D398-995E-F113-6713591B99D8}"/>
                </a:ext>
              </a:extLst>
            </p:cNvPr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rijfmateriaal, potlood, verbruiksartikelen voor kantoor, Markeermiddelen&#10;&#10;Automatisch gegenereerde beschrijving">
            <a:extLst>
              <a:ext uri="{FF2B5EF4-FFF2-40B4-BE49-F238E27FC236}">
                <a16:creationId xmlns:a16="http://schemas.microsoft.com/office/drawing/2014/main" id="{BBA3371F-59DA-0E69-02E9-9546A6E2A24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1921" r="14015" b="28042"/>
          <a:stretch/>
        </p:blipFill>
        <p:spPr>
          <a:xfrm>
            <a:off x="432000" y="1260000"/>
            <a:ext cx="8280000" cy="54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45202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212DF54-A9FD-6A97-20A1-53A65D8C8CE2}"/>
              </a:ext>
            </a:extLst>
          </p:cNvPr>
          <p:cNvSpPr txBox="1"/>
          <p:nvPr/>
        </p:nvSpPr>
        <p:spPr>
          <a:xfrm flipH="1">
            <a:off x="0" y="216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Door te gaan stemmen heb je invloed op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het in jouw gemeente geregeld wordt.</a:t>
            </a:r>
          </a:p>
        </p:txBody>
      </p:sp>
    </p:spTree>
    <p:extLst>
      <p:ext uri="{BB962C8B-B14F-4D97-AF65-F5344CB8AC3E}">
        <p14:creationId xmlns:p14="http://schemas.microsoft.com/office/powerpoint/2010/main" val="413974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mengd gebruik, Commercieel gebouw&#10;&#10;Automatisch gegenereerde beschrijving">
            <a:extLst>
              <a:ext uri="{FF2B5EF4-FFF2-40B4-BE49-F238E27FC236}">
                <a16:creationId xmlns:a16="http://schemas.microsoft.com/office/drawing/2014/main" id="{2C2F76DC-E4AD-D934-F139-DF00EABBF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5" y="756938"/>
            <a:ext cx="7905449" cy="59290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1349A21-262E-BC6A-C09D-E0AA325F8172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Gemeentehuis</a:t>
            </a:r>
          </a:p>
        </p:txBody>
      </p:sp>
    </p:spTree>
    <p:extLst>
      <p:ext uri="{BB962C8B-B14F-4D97-AF65-F5344CB8AC3E}">
        <p14:creationId xmlns:p14="http://schemas.microsoft.com/office/powerpoint/2010/main" val="3371001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C24B1F29-5FF7-80D2-F9AE-674D0EE8D714}"/>
              </a:ext>
            </a:extLst>
          </p:cNvPr>
          <p:cNvGrpSpPr/>
          <p:nvPr/>
        </p:nvGrpSpPr>
        <p:grpSpPr>
          <a:xfrm>
            <a:off x="432000" y="1260000"/>
            <a:ext cx="8280000" cy="5400000"/>
            <a:chOff x="1043999" y="1620000"/>
            <a:chExt cx="8262247" cy="541486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F743A4F-CBC1-4FF2-AF98-C60107F7B12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1903" r="39581" b="30269"/>
            <a:stretch/>
          </p:blipFill>
          <p:spPr>
            <a:xfrm>
              <a:off x="1043999" y="1620000"/>
              <a:ext cx="8262247" cy="54148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594EED0-CFA1-C617-19A6-53F3300FB6E3}"/>
                </a:ext>
              </a:extLst>
            </p:cNvPr>
            <p:cNvSpPr txBox="1"/>
            <p:nvPr/>
          </p:nvSpPr>
          <p:spPr>
            <a:xfrm>
              <a:off x="1238982" y="1746044"/>
              <a:ext cx="287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C00000"/>
                  </a:solidFill>
                  <a:latin typeface="Bradley Hand ITC" panose="03070402050302030203" pitchFamily="66" charset="0"/>
                  <a:ea typeface="Verdana" panose="020B0604030504040204" pitchFamily="34" charset="0"/>
                </a:rPr>
                <a:t>Carla Versluis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93D06CF-B11A-9D2A-8581-044819FD3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9059" y="3363681"/>
              <a:ext cx="241200" cy="241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16000"/>
            <a:ext cx="9144001" cy="941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stembiljet is alleen geldig</a:t>
            </a:r>
          </a:p>
          <a:p>
            <a:pPr algn="ctr">
              <a:lnSpc>
                <a:spcPts val="3500"/>
              </a:lnSpc>
            </a:pP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je je naam erop zet.</a:t>
            </a:r>
          </a:p>
        </p:txBody>
      </p:sp>
    </p:spTree>
    <p:extLst>
      <p:ext uri="{BB962C8B-B14F-4D97-AF65-F5344CB8AC3E}">
        <p14:creationId xmlns:p14="http://schemas.microsoft.com/office/powerpoint/2010/main" val="42530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190EEEA-5F98-97F3-40E4-1E9FCE16E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43" y="861644"/>
            <a:ext cx="3893714" cy="44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4017488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616391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978121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882928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7346356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2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602570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2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935090" y="3605315"/>
            <a:ext cx="4646651" cy="2581849"/>
            <a:chOff x="3289208" y="3541715"/>
            <a:chExt cx="4646651" cy="258184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41240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4518076" y="3736782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AC64D65-C7ED-4923-7153-299B3748CE3D}"/>
              </a:ext>
            </a:extLst>
          </p:cNvPr>
          <p:cNvGrpSpPr>
            <a:grpSpLocks noChangeAspect="1"/>
          </p:cNvGrpSpPr>
          <p:nvPr/>
        </p:nvGrpSpPr>
        <p:grpSpPr>
          <a:xfrm>
            <a:off x="1037459" y="614553"/>
            <a:ext cx="1219552" cy="1269271"/>
            <a:chOff x="216000" y="1116000"/>
            <a:chExt cx="1524439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7B3BDF7-368B-CC21-40D9-0AA822CE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sp>
          <p:nvSpPr>
            <p:cNvPr id="6" name="Blokboog 5">
              <a:extLst>
                <a:ext uri="{FF2B5EF4-FFF2-40B4-BE49-F238E27FC236}">
                  <a16:creationId xmlns:a16="http://schemas.microsoft.com/office/drawing/2014/main" id="{121E0D78-AA86-C012-727B-855CB188CB2F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43A15E9-E83E-0DF7-EEBE-92DC9BDC073E}"/>
              </a:ext>
            </a:extLst>
          </p:cNvPr>
          <p:cNvGrpSpPr>
            <a:grpSpLocks noChangeAspect="1"/>
          </p:cNvGrpSpPr>
          <p:nvPr/>
        </p:nvGrpSpPr>
        <p:grpSpPr>
          <a:xfrm>
            <a:off x="2363650" y="310282"/>
            <a:ext cx="1219552" cy="1296198"/>
            <a:chOff x="2016000" y="1116000"/>
            <a:chExt cx="1524439" cy="162024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D67173-C7C4-52D9-4246-91CA7F62B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sp>
          <p:nvSpPr>
            <p:cNvPr id="10" name="Blokboog 9">
              <a:extLst>
                <a:ext uri="{FF2B5EF4-FFF2-40B4-BE49-F238E27FC236}">
                  <a16:creationId xmlns:a16="http://schemas.microsoft.com/office/drawing/2014/main" id="{42FED3BB-AFD3-0320-B5AB-4EC4B2098578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BA946A0-DC6B-A3BE-5899-75BA5B9E20E5}"/>
              </a:ext>
            </a:extLst>
          </p:cNvPr>
          <p:cNvGrpSpPr>
            <a:grpSpLocks noChangeAspect="1"/>
          </p:cNvGrpSpPr>
          <p:nvPr/>
        </p:nvGrpSpPr>
        <p:grpSpPr>
          <a:xfrm>
            <a:off x="3703136" y="170622"/>
            <a:ext cx="1219552" cy="1269271"/>
            <a:chOff x="3816000" y="1116000"/>
            <a:chExt cx="1524439" cy="158658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75981F-4741-E9E0-7A15-DC3D96EB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sp>
          <p:nvSpPr>
            <p:cNvPr id="14" name="Blokboog 13">
              <a:extLst>
                <a:ext uri="{FF2B5EF4-FFF2-40B4-BE49-F238E27FC236}">
                  <a16:creationId xmlns:a16="http://schemas.microsoft.com/office/drawing/2014/main" id="{9D34CF58-C4AF-0BC7-8754-0CC667CA1DDA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E19C8F2-A0A6-7A7A-7D77-8495BCB99F8D}"/>
              </a:ext>
            </a:extLst>
          </p:cNvPr>
          <p:cNvGrpSpPr>
            <a:grpSpLocks noChangeAspect="1"/>
          </p:cNvGrpSpPr>
          <p:nvPr/>
        </p:nvGrpSpPr>
        <p:grpSpPr>
          <a:xfrm>
            <a:off x="5064566" y="345178"/>
            <a:ext cx="1219552" cy="1312190"/>
            <a:chOff x="5616000" y="1116000"/>
            <a:chExt cx="1524439" cy="164023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B18434C-4332-FC48-F599-0B26AFEECC09}"/>
                </a:ext>
              </a:extLst>
            </p:cNvPr>
            <p:cNvGrpSpPr/>
            <p:nvPr/>
          </p:nvGrpSpPr>
          <p:grpSpPr>
            <a:xfrm>
              <a:off x="5899105" y="2223565"/>
              <a:ext cx="1163636" cy="532672"/>
              <a:chOff x="7196994" y="1053161"/>
              <a:chExt cx="1655199" cy="757693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16461742-DA9F-BCF7-FD19-A5F9ADC97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5A36E410-61E4-7EFF-D352-825B5C9FDEEF}"/>
                  </a:ext>
                </a:extLst>
              </p:cNvPr>
              <p:cNvSpPr txBox="1"/>
              <p:nvPr/>
            </p:nvSpPr>
            <p:spPr>
              <a:xfrm>
                <a:off x="7880365" y="1090585"/>
                <a:ext cx="971828" cy="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sp>
          <p:nvSpPr>
            <p:cNvPr id="18" name="Blokboog 17">
              <a:extLst>
                <a:ext uri="{FF2B5EF4-FFF2-40B4-BE49-F238E27FC236}">
                  <a16:creationId xmlns:a16="http://schemas.microsoft.com/office/drawing/2014/main" id="{189C190A-D315-90CF-B1D3-15B35B5CCAA7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3A4B83-FED2-2BF1-D43B-F40BB69CB571}"/>
              </a:ext>
            </a:extLst>
          </p:cNvPr>
          <p:cNvGrpSpPr>
            <a:grpSpLocks noChangeAspect="1"/>
          </p:cNvGrpSpPr>
          <p:nvPr/>
        </p:nvGrpSpPr>
        <p:grpSpPr>
          <a:xfrm>
            <a:off x="6339556" y="635154"/>
            <a:ext cx="1219551" cy="1269271"/>
            <a:chOff x="7416000" y="1116000"/>
            <a:chExt cx="1524439" cy="1586589"/>
          </a:xfrm>
        </p:grpSpPr>
        <p:pic>
          <p:nvPicPr>
            <p:cNvPr id="22" name="Afbeelding 21" descr="Afbeelding met logo&#10;&#10;Automatisch gegenereerde beschrijving">
              <a:extLst>
                <a:ext uri="{FF2B5EF4-FFF2-40B4-BE49-F238E27FC236}">
                  <a16:creationId xmlns:a16="http://schemas.microsoft.com/office/drawing/2014/main" id="{091A175A-2F3D-A8BD-D357-684F79B6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sp>
          <p:nvSpPr>
            <p:cNvPr id="24" name="Blokboog 23">
              <a:extLst>
                <a:ext uri="{FF2B5EF4-FFF2-40B4-BE49-F238E27FC236}">
                  <a16:creationId xmlns:a16="http://schemas.microsoft.com/office/drawing/2014/main" id="{1D452A0E-BA84-20A0-7310-A655573C33E8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022EA71-3B4A-6747-D0B0-A04336DE7566}"/>
              </a:ext>
            </a:extLst>
          </p:cNvPr>
          <p:cNvGrpSpPr>
            <a:grpSpLocks noChangeAspect="1"/>
          </p:cNvGrpSpPr>
          <p:nvPr/>
        </p:nvGrpSpPr>
        <p:grpSpPr>
          <a:xfrm>
            <a:off x="339133" y="1817912"/>
            <a:ext cx="1219552" cy="1483214"/>
            <a:chOff x="243756" y="2838055"/>
            <a:chExt cx="1524439" cy="1854018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9C0E409-2A89-9234-1965-99178652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sp>
          <p:nvSpPr>
            <p:cNvPr id="28" name="Blokboog 27">
              <a:extLst>
                <a:ext uri="{FF2B5EF4-FFF2-40B4-BE49-F238E27FC236}">
                  <a16:creationId xmlns:a16="http://schemas.microsoft.com/office/drawing/2014/main" id="{DC3526E7-60A5-0200-E26C-2F55F3727EF1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1B04D27C-AB8C-2D2F-A790-9BCE0CCD29F7}"/>
              </a:ext>
            </a:extLst>
          </p:cNvPr>
          <p:cNvGrpSpPr>
            <a:grpSpLocks noChangeAspect="1"/>
          </p:cNvGrpSpPr>
          <p:nvPr/>
        </p:nvGrpSpPr>
        <p:grpSpPr>
          <a:xfrm>
            <a:off x="624590" y="4779482"/>
            <a:ext cx="1219552" cy="1420624"/>
            <a:chOff x="2043756" y="2838055"/>
            <a:chExt cx="1524439" cy="177578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9C13208-D79A-55E6-A7EC-BC79E7DD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sp>
          <p:nvSpPr>
            <p:cNvPr id="32" name="Blokboog 31">
              <a:extLst>
                <a:ext uri="{FF2B5EF4-FFF2-40B4-BE49-F238E27FC236}">
                  <a16:creationId xmlns:a16="http://schemas.microsoft.com/office/drawing/2014/main" id="{3C204AD4-C53C-B4CB-4721-774EFF97E305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00AC97-DC63-81E6-3650-5CB1E7DCC275}"/>
              </a:ext>
            </a:extLst>
          </p:cNvPr>
          <p:cNvGrpSpPr>
            <a:grpSpLocks noChangeAspect="1"/>
          </p:cNvGrpSpPr>
          <p:nvPr/>
        </p:nvGrpSpPr>
        <p:grpSpPr>
          <a:xfrm>
            <a:off x="3268109" y="5278447"/>
            <a:ext cx="1219552" cy="1478941"/>
            <a:chOff x="3843756" y="2838055"/>
            <a:chExt cx="1524439" cy="1848676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8FF7BAB-8F92-0805-6C11-C19206E4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sp>
          <p:nvSpPr>
            <p:cNvPr id="36" name="Blokboog 35">
              <a:extLst>
                <a:ext uri="{FF2B5EF4-FFF2-40B4-BE49-F238E27FC236}">
                  <a16:creationId xmlns:a16="http://schemas.microsoft.com/office/drawing/2014/main" id="{9C4715A4-E1F8-7917-EE7E-AF5137951C19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C10DE9E-DF8F-53B2-A0AD-5F85B62E3B62}"/>
              </a:ext>
            </a:extLst>
          </p:cNvPr>
          <p:cNvGrpSpPr>
            <a:grpSpLocks noChangeAspect="1"/>
          </p:cNvGrpSpPr>
          <p:nvPr/>
        </p:nvGrpSpPr>
        <p:grpSpPr>
          <a:xfrm>
            <a:off x="5951044" y="4932921"/>
            <a:ext cx="1241494" cy="1443994"/>
            <a:chOff x="5643756" y="2838055"/>
            <a:chExt cx="1551867" cy="1804993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839BF9B-53DA-DA3A-3CFF-B5955487C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72917"/>
              <a:ext cx="1199524" cy="670131"/>
              <a:chOff x="7703524" y="2827669"/>
              <a:chExt cx="1548996" cy="865369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8B3287-2944-0EE7-94A3-FE13B688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27669"/>
                <a:ext cx="850923" cy="606442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38EB3981-AF12-02C7-EF76-432B1AF18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sp>
          <p:nvSpPr>
            <p:cNvPr id="40" name="Blokboog 39">
              <a:extLst>
                <a:ext uri="{FF2B5EF4-FFF2-40B4-BE49-F238E27FC236}">
                  <a16:creationId xmlns:a16="http://schemas.microsoft.com/office/drawing/2014/main" id="{BBC687F0-A855-D1DC-1B79-8846F08DCE62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BCE35D5-C019-EF62-7DE5-0451B3CB94D2}"/>
              </a:ext>
            </a:extLst>
          </p:cNvPr>
          <p:cNvGrpSpPr>
            <a:grpSpLocks noChangeAspect="1"/>
          </p:cNvGrpSpPr>
          <p:nvPr/>
        </p:nvGrpSpPr>
        <p:grpSpPr>
          <a:xfrm>
            <a:off x="7524820" y="2894847"/>
            <a:ext cx="1219551" cy="1420624"/>
            <a:chOff x="7443756" y="2838055"/>
            <a:chExt cx="1524439" cy="1775780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15C4B46-F42C-0C07-9173-4C0DEACC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sp>
          <p:nvSpPr>
            <p:cNvPr id="46" name="Blokboog 45">
              <a:extLst>
                <a:ext uri="{FF2B5EF4-FFF2-40B4-BE49-F238E27FC236}">
                  <a16:creationId xmlns:a16="http://schemas.microsoft.com/office/drawing/2014/main" id="{192907A8-D6C5-64A2-7F6C-5AC16ADAD384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6C1B41-D232-DDD3-BE5F-FA2FE897A1AF}"/>
              </a:ext>
            </a:extLst>
          </p:cNvPr>
          <p:cNvGrpSpPr>
            <a:grpSpLocks noChangeAspect="1"/>
          </p:cNvGrpSpPr>
          <p:nvPr/>
        </p:nvGrpSpPr>
        <p:grpSpPr>
          <a:xfrm>
            <a:off x="238297" y="3333503"/>
            <a:ext cx="1219552" cy="1294626"/>
            <a:chOff x="243756" y="4753057"/>
            <a:chExt cx="1524439" cy="1666733"/>
          </a:xfrm>
        </p:grpSpPr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8920050F-13B1-89CF-3665-7D3F84CC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sp>
          <p:nvSpPr>
            <p:cNvPr id="50" name="Blokboog 49">
              <a:extLst>
                <a:ext uri="{FF2B5EF4-FFF2-40B4-BE49-F238E27FC236}">
                  <a16:creationId xmlns:a16="http://schemas.microsoft.com/office/drawing/2014/main" id="{0293102C-E3A0-36DF-DF12-42B0E8E33176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F93B5D40-64BD-5F3C-B2A7-2D7D31349F62}"/>
              </a:ext>
            </a:extLst>
          </p:cNvPr>
          <p:cNvGrpSpPr>
            <a:grpSpLocks noChangeAspect="1"/>
          </p:cNvGrpSpPr>
          <p:nvPr/>
        </p:nvGrpSpPr>
        <p:grpSpPr>
          <a:xfrm>
            <a:off x="1933556" y="5219051"/>
            <a:ext cx="1219552" cy="1232374"/>
            <a:chOff x="2043756" y="4753057"/>
            <a:chExt cx="1524439" cy="1586589"/>
          </a:xfrm>
        </p:grpSpPr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293C2846-055B-A229-4A12-C326DF3A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sp>
          <p:nvSpPr>
            <p:cNvPr id="54" name="Blokboog 53">
              <a:extLst>
                <a:ext uri="{FF2B5EF4-FFF2-40B4-BE49-F238E27FC236}">
                  <a16:creationId xmlns:a16="http://schemas.microsoft.com/office/drawing/2014/main" id="{807E82CF-26B7-C275-A306-CEE415C0DB06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F2785ECF-4238-5501-E8B6-D69EF3CF793F}"/>
              </a:ext>
            </a:extLst>
          </p:cNvPr>
          <p:cNvGrpSpPr>
            <a:grpSpLocks noChangeAspect="1"/>
          </p:cNvGrpSpPr>
          <p:nvPr/>
        </p:nvGrpSpPr>
        <p:grpSpPr>
          <a:xfrm>
            <a:off x="4619191" y="5238185"/>
            <a:ext cx="1219552" cy="1483214"/>
            <a:chOff x="3843756" y="4753057"/>
            <a:chExt cx="1524439" cy="1909527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1F4ACB70-6AAC-16CB-5F4A-8001FE12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sp>
          <p:nvSpPr>
            <p:cNvPr id="58" name="Blokboog 57">
              <a:extLst>
                <a:ext uri="{FF2B5EF4-FFF2-40B4-BE49-F238E27FC236}">
                  <a16:creationId xmlns:a16="http://schemas.microsoft.com/office/drawing/2014/main" id="{1BA2A9A9-1252-0BBB-2DC2-1A5D0C197811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C659C4A3-126F-4E01-A51E-09E1574961BE}"/>
              </a:ext>
            </a:extLst>
          </p:cNvPr>
          <p:cNvGrpSpPr>
            <a:grpSpLocks noChangeAspect="1"/>
          </p:cNvGrpSpPr>
          <p:nvPr/>
        </p:nvGrpSpPr>
        <p:grpSpPr>
          <a:xfrm>
            <a:off x="7224550" y="4374213"/>
            <a:ext cx="1219552" cy="1298069"/>
            <a:chOff x="5643756" y="4753057"/>
            <a:chExt cx="1524439" cy="1671166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8BF6B202-5203-A922-7C47-CA02AF473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sp>
          <p:nvSpPr>
            <p:cNvPr id="62" name="Blokboog 61">
              <a:extLst>
                <a:ext uri="{FF2B5EF4-FFF2-40B4-BE49-F238E27FC236}">
                  <a16:creationId xmlns:a16="http://schemas.microsoft.com/office/drawing/2014/main" id="{59BEE5BE-9FEC-C3B7-712A-F12D6109BC62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2E0BF1A-408C-6C05-569F-FB49354655C1}"/>
              </a:ext>
            </a:extLst>
          </p:cNvPr>
          <p:cNvGrpSpPr>
            <a:grpSpLocks noChangeAspect="1"/>
          </p:cNvGrpSpPr>
          <p:nvPr/>
        </p:nvGrpSpPr>
        <p:grpSpPr>
          <a:xfrm>
            <a:off x="7421247" y="1444679"/>
            <a:ext cx="1219551" cy="1354276"/>
            <a:chOff x="7443756" y="4753057"/>
            <a:chExt cx="1524439" cy="1743529"/>
          </a:xfrm>
        </p:grpSpPr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B254BCDB-4505-8F8F-FF89-B5A391E1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7882120" y="5868100"/>
              <a:ext cx="726287" cy="628486"/>
            </a:xfrm>
            <a:prstGeom prst="rect">
              <a:avLst/>
            </a:prstGeom>
          </p:spPr>
        </p:pic>
        <p:sp>
          <p:nvSpPr>
            <p:cNvPr id="66" name="Blokboog 65">
              <a:extLst>
                <a:ext uri="{FF2B5EF4-FFF2-40B4-BE49-F238E27FC236}">
                  <a16:creationId xmlns:a16="http://schemas.microsoft.com/office/drawing/2014/main" id="{D3251F79-40AA-E2D3-1E52-D3AB37E50FEC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67" name="Pijl: omlaag 66">
            <a:extLst>
              <a:ext uri="{FF2B5EF4-FFF2-40B4-BE49-F238E27FC236}">
                <a16:creationId xmlns:a16="http://schemas.microsoft.com/office/drawing/2014/main" id="{2693DF7E-CF6A-865A-28F6-A849543D3FAC}"/>
              </a:ext>
            </a:extLst>
          </p:cNvPr>
          <p:cNvSpPr/>
          <p:nvPr/>
        </p:nvSpPr>
        <p:spPr>
          <a:xfrm rot="19812568">
            <a:off x="3153023" y="1712832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Pijl: omlaag 67">
            <a:extLst>
              <a:ext uri="{FF2B5EF4-FFF2-40B4-BE49-F238E27FC236}">
                <a16:creationId xmlns:a16="http://schemas.microsoft.com/office/drawing/2014/main" id="{BD6DCC3A-9118-3A22-A79D-B69F13A8BBE8}"/>
              </a:ext>
            </a:extLst>
          </p:cNvPr>
          <p:cNvSpPr/>
          <p:nvPr/>
        </p:nvSpPr>
        <p:spPr>
          <a:xfrm>
            <a:off x="4189126" y="1578070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Pijl: omlaag 68">
            <a:extLst>
              <a:ext uri="{FF2B5EF4-FFF2-40B4-BE49-F238E27FC236}">
                <a16:creationId xmlns:a16="http://schemas.microsoft.com/office/drawing/2014/main" id="{5D2B17EE-4700-17A8-95CB-3901D9B325A5}"/>
              </a:ext>
            </a:extLst>
          </p:cNvPr>
          <p:cNvSpPr/>
          <p:nvPr/>
        </p:nvSpPr>
        <p:spPr>
          <a:xfrm rot="1421364">
            <a:off x="5352866" y="1717409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Pijl: omlaag 69">
            <a:extLst>
              <a:ext uri="{FF2B5EF4-FFF2-40B4-BE49-F238E27FC236}">
                <a16:creationId xmlns:a16="http://schemas.microsoft.com/office/drawing/2014/main" id="{9C677388-DECA-8430-0866-1BAB0D3D9C6A}"/>
              </a:ext>
            </a:extLst>
          </p:cNvPr>
          <p:cNvSpPr/>
          <p:nvPr/>
        </p:nvSpPr>
        <p:spPr>
          <a:xfrm rot="19012616">
            <a:off x="2326308" y="1998457"/>
            <a:ext cx="283738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Pijl: omlaag 70">
            <a:extLst>
              <a:ext uri="{FF2B5EF4-FFF2-40B4-BE49-F238E27FC236}">
                <a16:creationId xmlns:a16="http://schemas.microsoft.com/office/drawing/2014/main" id="{8389ADED-F4C8-CD66-F0F9-4224E21FC5C2}"/>
              </a:ext>
            </a:extLst>
          </p:cNvPr>
          <p:cNvSpPr/>
          <p:nvPr/>
        </p:nvSpPr>
        <p:spPr>
          <a:xfrm rot="16849503">
            <a:off x="1854718" y="26919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Pijl: omlaag 71">
            <a:extLst>
              <a:ext uri="{FF2B5EF4-FFF2-40B4-BE49-F238E27FC236}">
                <a16:creationId xmlns:a16="http://schemas.microsoft.com/office/drawing/2014/main" id="{0CF632E4-11D2-5EA2-FC29-4EAF408CB2C4}"/>
              </a:ext>
            </a:extLst>
          </p:cNvPr>
          <p:cNvSpPr/>
          <p:nvPr/>
        </p:nvSpPr>
        <p:spPr>
          <a:xfrm rot="16200000">
            <a:off x="1833230" y="344928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Pijl: omlaag 72">
            <a:extLst>
              <a:ext uri="{FF2B5EF4-FFF2-40B4-BE49-F238E27FC236}">
                <a16:creationId xmlns:a16="http://schemas.microsoft.com/office/drawing/2014/main" id="{7514B2F5-246E-C6C5-08FA-98681F6A02E7}"/>
              </a:ext>
            </a:extLst>
          </p:cNvPr>
          <p:cNvSpPr/>
          <p:nvPr/>
        </p:nvSpPr>
        <p:spPr>
          <a:xfrm rot="13729648">
            <a:off x="2019642" y="418661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Pijl: omlaag 73">
            <a:extLst>
              <a:ext uri="{FF2B5EF4-FFF2-40B4-BE49-F238E27FC236}">
                <a16:creationId xmlns:a16="http://schemas.microsoft.com/office/drawing/2014/main" id="{3B953B71-203E-A354-DCF8-BB6552D6CBC6}"/>
              </a:ext>
            </a:extLst>
          </p:cNvPr>
          <p:cNvSpPr/>
          <p:nvPr/>
        </p:nvSpPr>
        <p:spPr>
          <a:xfrm rot="12348142">
            <a:off x="2787882" y="45037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Pijl: omlaag 74">
            <a:extLst>
              <a:ext uri="{FF2B5EF4-FFF2-40B4-BE49-F238E27FC236}">
                <a16:creationId xmlns:a16="http://schemas.microsoft.com/office/drawing/2014/main" id="{DEF7888D-E1A2-0AD3-17F1-E3DB19EFEEF6}"/>
              </a:ext>
            </a:extLst>
          </p:cNvPr>
          <p:cNvSpPr/>
          <p:nvPr/>
        </p:nvSpPr>
        <p:spPr>
          <a:xfrm rot="10800000">
            <a:off x="3703162" y="4579576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Pijl: omlaag 75">
            <a:extLst>
              <a:ext uri="{FF2B5EF4-FFF2-40B4-BE49-F238E27FC236}">
                <a16:creationId xmlns:a16="http://schemas.microsoft.com/office/drawing/2014/main" id="{4615C4F1-90DA-DD4D-2C52-705630563793}"/>
              </a:ext>
            </a:extLst>
          </p:cNvPr>
          <p:cNvSpPr/>
          <p:nvPr/>
        </p:nvSpPr>
        <p:spPr>
          <a:xfrm rot="10150419">
            <a:off x="4878939" y="449049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Pijl: omlaag 76">
            <a:extLst>
              <a:ext uri="{FF2B5EF4-FFF2-40B4-BE49-F238E27FC236}">
                <a16:creationId xmlns:a16="http://schemas.microsoft.com/office/drawing/2014/main" id="{5F0BA144-970C-B57C-8719-47C1E75E45DB}"/>
              </a:ext>
            </a:extLst>
          </p:cNvPr>
          <p:cNvSpPr/>
          <p:nvPr/>
        </p:nvSpPr>
        <p:spPr>
          <a:xfrm rot="8520082">
            <a:off x="5903470" y="4273734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Pijl: omlaag 77">
            <a:extLst>
              <a:ext uri="{FF2B5EF4-FFF2-40B4-BE49-F238E27FC236}">
                <a16:creationId xmlns:a16="http://schemas.microsoft.com/office/drawing/2014/main" id="{B148EBEA-6DF5-89AC-F68D-BB2587A2B2D0}"/>
              </a:ext>
            </a:extLst>
          </p:cNvPr>
          <p:cNvSpPr/>
          <p:nvPr/>
        </p:nvSpPr>
        <p:spPr>
          <a:xfrm rot="7612982">
            <a:off x="6489197" y="385774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Pijl: omlaag 78">
            <a:extLst>
              <a:ext uri="{FF2B5EF4-FFF2-40B4-BE49-F238E27FC236}">
                <a16:creationId xmlns:a16="http://schemas.microsoft.com/office/drawing/2014/main" id="{7DC6AC43-AB52-9A3B-3487-7193827C2416}"/>
              </a:ext>
            </a:extLst>
          </p:cNvPr>
          <p:cNvSpPr/>
          <p:nvPr/>
        </p:nvSpPr>
        <p:spPr>
          <a:xfrm rot="5400000">
            <a:off x="6826796" y="313071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Pijl: omlaag 79">
            <a:extLst>
              <a:ext uri="{FF2B5EF4-FFF2-40B4-BE49-F238E27FC236}">
                <a16:creationId xmlns:a16="http://schemas.microsoft.com/office/drawing/2014/main" id="{8E2B5B83-7AED-B096-98DE-C05D89B7C413}"/>
              </a:ext>
            </a:extLst>
          </p:cNvPr>
          <p:cNvSpPr/>
          <p:nvPr/>
        </p:nvSpPr>
        <p:spPr>
          <a:xfrm rot="4010639">
            <a:off x="6695673" y="243327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Pijl: omlaag 80">
            <a:extLst>
              <a:ext uri="{FF2B5EF4-FFF2-40B4-BE49-F238E27FC236}">
                <a16:creationId xmlns:a16="http://schemas.microsoft.com/office/drawing/2014/main" id="{393A953C-11D1-673D-824C-EBCCE3C5341D}"/>
              </a:ext>
            </a:extLst>
          </p:cNvPr>
          <p:cNvSpPr/>
          <p:nvPr/>
        </p:nvSpPr>
        <p:spPr>
          <a:xfrm rot="2561042">
            <a:off x="6112359" y="1910509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002AEA96-CFE0-C802-4E26-610B4E08AB21}"/>
              </a:ext>
            </a:extLst>
          </p:cNvPr>
          <p:cNvSpPr txBox="1"/>
          <p:nvPr/>
        </p:nvSpPr>
        <p:spPr>
          <a:xfrm>
            <a:off x="3214369" y="4113937"/>
            <a:ext cx="2176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</p:txBody>
      </p:sp>
      <p:pic>
        <p:nvPicPr>
          <p:cNvPr id="86" name="Afbeelding 8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48608C9-4C8E-6C67-52D7-1C79700503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1272792" y="795222"/>
            <a:ext cx="766830" cy="702771"/>
          </a:xfrm>
          <a:prstGeom prst="rect">
            <a:avLst/>
          </a:prstGeom>
        </p:spPr>
      </p:pic>
      <p:pic>
        <p:nvPicPr>
          <p:cNvPr id="87" name="Afbeelding 8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251C989-1002-BBCF-4CCA-0654E18D2E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581457" y="463611"/>
            <a:ext cx="766830" cy="702771"/>
          </a:xfrm>
          <a:prstGeom prst="rect">
            <a:avLst/>
          </a:prstGeom>
        </p:spPr>
      </p:pic>
      <p:pic>
        <p:nvPicPr>
          <p:cNvPr id="88" name="Afbeelding 8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3AC992F6-993E-6FDC-B732-6EB3FD7E7A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953886" y="331333"/>
            <a:ext cx="766830" cy="702771"/>
          </a:xfrm>
          <a:prstGeom prst="rect">
            <a:avLst/>
          </a:prstGeom>
        </p:spPr>
      </p:pic>
      <p:pic>
        <p:nvPicPr>
          <p:cNvPr id="89" name="Afbeelding 8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8E6678B-C7D3-F0C8-9E1B-0E31829EABD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262076" y="517935"/>
            <a:ext cx="766830" cy="702771"/>
          </a:xfrm>
          <a:prstGeom prst="rect">
            <a:avLst/>
          </a:prstGeom>
        </p:spPr>
      </p:pic>
      <p:pic>
        <p:nvPicPr>
          <p:cNvPr id="90" name="Afbeelding 8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71775FE-A83E-0F15-10F6-9B7F4C61B2A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55595" y="2039440"/>
            <a:ext cx="766830" cy="702771"/>
          </a:xfrm>
          <a:prstGeom prst="rect">
            <a:avLst/>
          </a:prstGeom>
        </p:spPr>
      </p:pic>
      <p:pic>
        <p:nvPicPr>
          <p:cNvPr id="91" name="Afbeelding 90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06BF0B6-EFBB-0DA0-C21B-33ADC8B9599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56553" y="3534154"/>
            <a:ext cx="766830" cy="702771"/>
          </a:xfrm>
          <a:prstGeom prst="rect">
            <a:avLst/>
          </a:prstGeom>
        </p:spPr>
      </p:pic>
      <p:pic>
        <p:nvPicPr>
          <p:cNvPr id="92" name="Afbeelding 91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56140B48-FDE4-81B3-9050-0C2F54A3B17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563410" y="807727"/>
            <a:ext cx="766830" cy="702771"/>
          </a:xfrm>
          <a:prstGeom prst="rect">
            <a:avLst/>
          </a:prstGeom>
        </p:spPr>
      </p:pic>
      <p:pic>
        <p:nvPicPr>
          <p:cNvPr id="93" name="Afbeelding 92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1D416D8-6B30-4B16-67B3-30795D429D0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632158" y="1601687"/>
            <a:ext cx="766830" cy="702771"/>
          </a:xfrm>
          <a:prstGeom prst="rect">
            <a:avLst/>
          </a:prstGeom>
        </p:spPr>
      </p:pic>
      <p:pic>
        <p:nvPicPr>
          <p:cNvPr id="94" name="Afbeelding 93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4F6A0CE-8B3B-49EF-529F-9C080ECA25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719925" y="3113486"/>
            <a:ext cx="766830" cy="702771"/>
          </a:xfrm>
          <a:prstGeom prst="rect">
            <a:avLst/>
          </a:prstGeom>
        </p:spPr>
      </p:pic>
      <p:pic>
        <p:nvPicPr>
          <p:cNvPr id="95" name="Afbeelding 94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A14EE2A-AEB9-FB9E-1BE9-24BC379E1C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472701" y="4554478"/>
            <a:ext cx="766830" cy="702771"/>
          </a:xfrm>
          <a:prstGeom prst="rect">
            <a:avLst/>
          </a:prstGeom>
        </p:spPr>
      </p:pic>
      <p:pic>
        <p:nvPicPr>
          <p:cNvPr id="96" name="Afbeelding 9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DF1F5D32-EA95-475C-6ADA-7C1612196DA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828042" y="4956683"/>
            <a:ext cx="766830" cy="702771"/>
          </a:xfrm>
          <a:prstGeom prst="rect">
            <a:avLst/>
          </a:prstGeom>
        </p:spPr>
      </p:pic>
      <p:pic>
        <p:nvPicPr>
          <p:cNvPr id="97" name="Afbeelding 9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CC741571-E8C4-A9B8-D134-6F90E17FC62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175740" y="5402261"/>
            <a:ext cx="766830" cy="702771"/>
          </a:xfrm>
          <a:prstGeom prst="rect">
            <a:avLst/>
          </a:prstGeom>
        </p:spPr>
      </p:pic>
      <p:pic>
        <p:nvPicPr>
          <p:cNvPr id="98" name="Afbeelding 9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70C6C37F-F543-AD12-3C19-E7C11BDAC69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448048" y="5464721"/>
            <a:ext cx="766830" cy="702771"/>
          </a:xfrm>
          <a:prstGeom prst="rect">
            <a:avLst/>
          </a:prstGeom>
        </p:spPr>
      </p:pic>
      <p:pic>
        <p:nvPicPr>
          <p:cNvPr id="99" name="Afbeelding 9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A889B19-2409-A0A0-F442-AD030831A4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860222" y="5434737"/>
            <a:ext cx="766830" cy="702771"/>
          </a:xfrm>
          <a:prstGeom prst="rect">
            <a:avLst/>
          </a:prstGeom>
        </p:spPr>
      </p:pic>
      <p:pic>
        <p:nvPicPr>
          <p:cNvPr id="100" name="Afbeelding 9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49AA1301-6052-5AB0-78B9-FC860B93C5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214655" y="5092175"/>
            <a:ext cx="766830" cy="702771"/>
          </a:xfrm>
          <a:prstGeom prst="rect">
            <a:avLst/>
          </a:prstGeom>
        </p:spPr>
      </p:pic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3EA75168-091C-F44A-ADAC-12DFA95E10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5" y="2340637"/>
            <a:ext cx="2906218" cy="21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gemeenteraad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430A424-234D-EE56-4AAD-A476AF76A2B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Vanaf je 18</a:t>
            </a:r>
            <a:r>
              <a:rPr lang="nl-NL" sz="2800" b="1" baseline="30000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je officieel volwassen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9517F8E-87B6-DBE4-599E-FE8C3B450E0B}"/>
              </a:ext>
            </a:extLst>
          </p:cNvPr>
          <p:cNvSpPr txBox="1"/>
          <p:nvPr/>
        </p:nvSpPr>
        <p:spPr>
          <a:xfrm>
            <a:off x="3531766" y="1839434"/>
            <a:ext cx="541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Niet meer verplicht naar school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8C6662-A4F2-C953-2F96-3236EF30412C}"/>
              </a:ext>
            </a:extLst>
          </p:cNvPr>
          <p:cNvSpPr txBox="1"/>
          <p:nvPr/>
        </p:nvSpPr>
        <p:spPr>
          <a:xfrm>
            <a:off x="3531766" y="2301099"/>
            <a:ext cx="3371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Bier en wijn kopen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D4BDF0-91FA-C4EA-86B1-472BD8E04B58}"/>
              </a:ext>
            </a:extLst>
          </p:cNvPr>
          <p:cNvSpPr txBox="1"/>
          <p:nvPr/>
        </p:nvSpPr>
        <p:spPr>
          <a:xfrm>
            <a:off x="3531766" y="2762764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Rijbewijs halen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7B57875-959F-16FE-E9C3-506479ED60F6}"/>
              </a:ext>
            </a:extLst>
          </p:cNvPr>
          <p:cNvSpPr txBox="1"/>
          <p:nvPr/>
        </p:nvSpPr>
        <p:spPr>
          <a:xfrm>
            <a:off x="4002948" y="3772071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verjaardagstaart, kaars, verjaardag, taart&#10;&#10;Automatisch gegenereerde beschrijving">
            <a:extLst>
              <a:ext uri="{FF2B5EF4-FFF2-40B4-BE49-F238E27FC236}">
                <a16:creationId xmlns:a16="http://schemas.microsoft.com/office/drawing/2014/main" id="{2421B9B9-C488-9F11-FEBA-232BC382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9008"/>
          <a:stretch/>
        </p:blipFill>
        <p:spPr>
          <a:xfrm>
            <a:off x="430868" y="1090074"/>
            <a:ext cx="2937022" cy="4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5F118CF-CFD0-AE4A-45B1-CB11E985A14D}"/>
              </a:ext>
            </a:extLst>
          </p:cNvPr>
          <p:cNvGrpSpPr/>
          <p:nvPr/>
        </p:nvGrpSpPr>
        <p:grpSpPr>
          <a:xfrm>
            <a:off x="2179149" y="1275126"/>
            <a:ext cx="4903503" cy="4878628"/>
            <a:chOff x="2430819" y="1417739"/>
            <a:chExt cx="4903503" cy="487862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19" y="1417739"/>
              <a:ext cx="4903503" cy="4878628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 rot="19980000">
              <a:off x="2944426" y="2339685"/>
              <a:ext cx="3435402" cy="89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nl-NL" sz="5500" b="1" cap="small" dirty="0">
                  <a:solidFill>
                    <a:srgbClr val="234C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stempas</a:t>
              </a:r>
              <a:endParaRPr lang="en-US" sz="5500" b="1" cap="small" dirty="0">
                <a:solidFill>
                  <a:srgbClr val="234C9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587484A-1880-F959-9501-AFB74A3D5E5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0398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F9BEEBCE-9727-8F12-C3A2-0522930A2B26}"/>
              </a:ext>
            </a:extLst>
          </p:cNvPr>
          <p:cNvGrpSpPr/>
          <p:nvPr/>
        </p:nvGrpSpPr>
        <p:grpSpPr>
          <a:xfrm>
            <a:off x="1156720" y="1692779"/>
            <a:ext cx="6826106" cy="4553400"/>
            <a:chOff x="1414912" y="1692779"/>
            <a:chExt cx="6826106" cy="4553400"/>
          </a:xfrm>
        </p:grpSpPr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1896FED-98B5-327A-17F7-C88F200E5335}"/>
                </a:ext>
              </a:extLst>
            </p:cNvPr>
            <p:cNvGrpSpPr/>
            <p:nvPr/>
          </p:nvGrpSpPr>
          <p:grpSpPr>
            <a:xfrm>
              <a:off x="1414912" y="1692779"/>
              <a:ext cx="6826106" cy="4553400"/>
              <a:chOff x="1414912" y="1692779"/>
              <a:chExt cx="6826106" cy="4553400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D6FF7AA-8CE6-5757-CB0C-F9A90808B877}"/>
                  </a:ext>
                </a:extLst>
              </p:cNvPr>
              <p:cNvGrpSpPr/>
              <p:nvPr/>
            </p:nvGrpSpPr>
            <p:grpSpPr>
              <a:xfrm>
                <a:off x="1414912" y="1692779"/>
                <a:ext cx="6826106" cy="4553400"/>
                <a:chOff x="1414912" y="1692779"/>
                <a:chExt cx="6826106" cy="4553400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41053C2A-6431-0A81-113D-3C8A53C15504}"/>
                    </a:ext>
                  </a:extLst>
                </p:cNvPr>
                <p:cNvGrpSpPr/>
                <p:nvPr/>
              </p:nvGrpSpPr>
              <p:grpSpPr>
                <a:xfrm>
                  <a:off x="1414912" y="1692779"/>
                  <a:ext cx="6826106" cy="4553400"/>
                  <a:chOff x="1235915" y="1708813"/>
                  <a:chExt cx="7184099" cy="4792202"/>
                </a:xfrm>
              </p:grpSpPr>
              <p:pic>
                <p:nvPicPr>
                  <p:cNvPr id="7" name="Afbeelding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5915" y="1708813"/>
                    <a:ext cx="7184099" cy="4792202"/>
                  </a:xfrm>
                  <a:prstGeom prst="rect">
                    <a:avLst/>
                  </a:prstGeom>
                  <a:solidFill>
                    <a:srgbClr val="B9CCDA"/>
                  </a:solidFill>
                </p:spPr>
              </p:pic>
              <p:sp>
                <p:nvSpPr>
                  <p:cNvPr id="2" name="Rechthoek 1">
                    <a:extLst>
                      <a:ext uri="{FF2B5EF4-FFF2-40B4-BE49-F238E27FC236}">
                        <a16:creationId xmlns:a16="http://schemas.microsoft.com/office/drawing/2014/main" id="{25E6C091-2DC9-C8F4-82D9-49F9925EA242}"/>
                      </a:ext>
                    </a:extLst>
                  </p:cNvPr>
                  <p:cNvSpPr/>
                  <p:nvPr/>
                </p:nvSpPr>
                <p:spPr>
                  <a:xfrm>
                    <a:off x="1753300" y="2060438"/>
                    <a:ext cx="2592198" cy="96623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" name="Rechthoek 2">
                    <a:extLst>
                      <a:ext uri="{FF2B5EF4-FFF2-40B4-BE49-F238E27FC236}">
                        <a16:creationId xmlns:a16="http://schemas.microsoft.com/office/drawing/2014/main" id="{8B41995F-B9AD-D62C-A37E-8EB06F95C141}"/>
                      </a:ext>
                    </a:extLst>
                  </p:cNvPr>
                  <p:cNvSpPr/>
                  <p:nvPr/>
                </p:nvSpPr>
                <p:spPr>
                  <a:xfrm>
                    <a:off x="1737006" y="3241301"/>
                    <a:ext cx="2592198" cy="2308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" name="Rechthoek 4">
                    <a:extLst>
                      <a:ext uri="{FF2B5EF4-FFF2-40B4-BE49-F238E27FC236}">
                        <a16:creationId xmlns:a16="http://schemas.microsoft.com/office/drawing/2014/main" id="{A659F968-36CF-5EA8-4A55-463658FA4FD5}"/>
                      </a:ext>
                    </a:extLst>
                  </p:cNvPr>
                  <p:cNvSpPr/>
                  <p:nvPr/>
                </p:nvSpPr>
                <p:spPr>
                  <a:xfrm>
                    <a:off x="1737006" y="4344237"/>
                    <a:ext cx="2608492" cy="3816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6" name="Rechthoek 5">
                    <a:extLst>
                      <a:ext uri="{FF2B5EF4-FFF2-40B4-BE49-F238E27FC236}">
                        <a16:creationId xmlns:a16="http://schemas.microsoft.com/office/drawing/2014/main" id="{3BEC18B5-E683-884C-EFFC-82137C35C889}"/>
                      </a:ext>
                    </a:extLst>
                  </p:cNvPr>
                  <p:cNvSpPr/>
                  <p:nvPr/>
                </p:nvSpPr>
                <p:spPr>
                  <a:xfrm>
                    <a:off x="5299592" y="3026674"/>
                    <a:ext cx="2611225" cy="15788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9" name="Tekstvak 8"/>
                <p:cNvSpPr txBox="1"/>
                <p:nvPr/>
              </p:nvSpPr>
              <p:spPr>
                <a:xfrm>
                  <a:off x="1848591" y="2029984"/>
                  <a:ext cx="26016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200" b="1" dirty="0">
                      <a:ln w="12700">
                        <a:noFill/>
                      </a:ln>
                      <a:solidFill>
                        <a:srgbClr val="234C9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Oproep voor de verkiezing</a:t>
                  </a:r>
                  <a:endParaRPr lang="en-US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1AD0014-17D8-F772-B74A-5456ECD2F6CA}"/>
                  </a:ext>
                </a:extLst>
              </p:cNvPr>
              <p:cNvSpPr txBox="1"/>
              <p:nvPr/>
            </p:nvSpPr>
            <p:spPr>
              <a:xfrm>
                <a:off x="1867596" y="2567209"/>
                <a:ext cx="26016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</a:t>
                </a:r>
                <a:endParaRPr lang="en-US" sz="1200" b="1" dirty="0">
                  <a:ln w="12700">
                    <a:noFill/>
                  </a:ln>
                  <a:solidFill>
                    <a:srgbClr val="234C9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2E3E5A7E-0D17-99D9-3438-4DB3F767E3BE}"/>
                </a:ext>
              </a:extLst>
            </p:cNvPr>
            <p:cNvSpPr txBox="1"/>
            <p:nvPr/>
          </p:nvSpPr>
          <p:spPr>
            <a:xfrm>
              <a:off x="4390694" y="5766390"/>
              <a:ext cx="88539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GR</a:t>
              </a:r>
            </a:p>
          </p:txBody>
        </p:sp>
      </p:grpSp>
      <p:sp>
        <p:nvSpPr>
          <p:cNvPr id="15" name="Tekstvak 14"/>
          <p:cNvSpPr txBox="1"/>
          <p:nvPr/>
        </p:nvSpPr>
        <p:spPr>
          <a:xfrm>
            <a:off x="4932040" y="112474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436096" y="112949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652120" y="112474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826536" y="1123255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2" name="Groep 31"/>
          <p:cNvGrpSpPr/>
          <p:nvPr/>
        </p:nvGrpSpPr>
        <p:grpSpPr>
          <a:xfrm>
            <a:off x="1868238" y="2580960"/>
            <a:ext cx="3345570" cy="447093"/>
            <a:chOff x="729080" y="1897121"/>
            <a:chExt cx="3345570" cy="447093"/>
          </a:xfrm>
        </p:grpSpPr>
        <p:grpSp>
          <p:nvGrpSpPr>
            <p:cNvPr id="23" name="Groep 22"/>
            <p:cNvGrpSpPr/>
            <p:nvPr/>
          </p:nvGrpSpPr>
          <p:grpSpPr>
            <a:xfrm>
              <a:off x="729080" y="1897121"/>
              <a:ext cx="3345570" cy="447093"/>
              <a:chOff x="729080" y="1897121"/>
              <a:chExt cx="3345570" cy="447093"/>
            </a:xfrm>
          </p:grpSpPr>
          <p:sp>
            <p:nvSpPr>
              <p:cNvPr id="12" name="Tekstvak 11"/>
              <p:cNvSpPr txBox="1"/>
              <p:nvPr/>
            </p:nvSpPr>
            <p:spPr>
              <a:xfrm>
                <a:off x="729080" y="1900988"/>
                <a:ext cx="26808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woensdag 16 maart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PIJL-RECHTS 18"/>
              <p:cNvSpPr/>
              <p:nvPr/>
            </p:nvSpPr>
            <p:spPr>
              <a:xfrm rot="10800000">
                <a:off x="2994650" y="1897121"/>
                <a:ext cx="1080000" cy="447093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kstvak 27"/>
            <p:cNvSpPr txBox="1"/>
            <p:nvPr/>
          </p:nvSpPr>
          <p:spPr>
            <a:xfrm>
              <a:off x="3219451" y="1942983"/>
              <a:ext cx="8538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wanneer</a:t>
              </a:r>
              <a:endParaRPr lang="en-US" sz="1500" b="1" cap="smal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1624608" y="3068113"/>
            <a:ext cx="4729938" cy="446400"/>
            <a:chOff x="2776987" y="1984993"/>
            <a:chExt cx="3163160" cy="446400"/>
          </a:xfrm>
        </p:grpSpPr>
        <p:grpSp>
          <p:nvGrpSpPr>
            <p:cNvPr id="24" name="Groep 23"/>
            <p:cNvGrpSpPr/>
            <p:nvPr/>
          </p:nvGrpSpPr>
          <p:grpSpPr>
            <a:xfrm>
              <a:off x="2776987" y="1984993"/>
              <a:ext cx="3163160" cy="446400"/>
              <a:chOff x="2776987" y="1984993"/>
              <a:chExt cx="3163160" cy="446400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2776987" y="2065907"/>
                <a:ext cx="3163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9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7.30 uur tot 21.00 uur.</a:t>
                </a:r>
                <a:endParaRPr lang="en-US" sz="9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PIJL-RECHTS 19"/>
              <p:cNvSpPr/>
              <p:nvPr/>
            </p:nvSpPr>
            <p:spPr>
              <a:xfrm rot="10800000">
                <a:off x="4455022" y="1984993"/>
                <a:ext cx="722253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4615692" y="2036976"/>
              <a:ext cx="5658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hoe laat</a:t>
              </a:r>
              <a:endParaRPr lang="en-US" sz="1500" b="1" cap="small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624608" y="4124345"/>
            <a:ext cx="3632081" cy="446400"/>
            <a:chOff x="900080" y="3690299"/>
            <a:chExt cx="3632081" cy="446400"/>
          </a:xfrm>
        </p:grpSpPr>
        <p:grpSp>
          <p:nvGrpSpPr>
            <p:cNvPr id="25" name="Groep 24"/>
            <p:cNvGrpSpPr/>
            <p:nvPr/>
          </p:nvGrpSpPr>
          <p:grpSpPr>
            <a:xfrm>
              <a:off x="900080" y="3690299"/>
              <a:ext cx="3589200" cy="446400"/>
              <a:chOff x="900080" y="3690299"/>
              <a:chExt cx="3589200" cy="446400"/>
            </a:xfrm>
          </p:grpSpPr>
          <p:sp>
            <p:nvSpPr>
              <p:cNvPr id="14" name="Tekstvak 13"/>
              <p:cNvSpPr txBox="1"/>
              <p:nvPr/>
            </p:nvSpPr>
            <p:spPr>
              <a:xfrm>
                <a:off x="900080" y="3817117"/>
                <a:ext cx="28803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Basisschool De Regenboog</a:t>
                </a:r>
                <a:endParaRPr lang="en-US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PIJL-RECHTS 20"/>
              <p:cNvSpPr/>
              <p:nvPr/>
            </p:nvSpPr>
            <p:spPr>
              <a:xfrm rot="10800000">
                <a:off x="3409280" y="3690299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kstvak 29"/>
            <p:cNvSpPr txBox="1"/>
            <p:nvPr/>
          </p:nvSpPr>
          <p:spPr>
            <a:xfrm>
              <a:off x="3737107" y="3737102"/>
              <a:ext cx="7950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</a:t>
              </a:r>
              <a:endParaRPr lang="en-US" sz="1500" b="1" cap="small" dirty="0"/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549086" y="3383619"/>
            <a:ext cx="3071618" cy="677108"/>
            <a:chOff x="4842813" y="2664000"/>
            <a:chExt cx="3071618" cy="677108"/>
          </a:xfrm>
        </p:grpSpPr>
        <p:grpSp>
          <p:nvGrpSpPr>
            <p:cNvPr id="38" name="Groep 37"/>
            <p:cNvGrpSpPr/>
            <p:nvPr/>
          </p:nvGrpSpPr>
          <p:grpSpPr>
            <a:xfrm>
              <a:off x="4842813" y="2773912"/>
              <a:ext cx="1080000" cy="446400"/>
              <a:chOff x="5070309" y="2773912"/>
              <a:chExt cx="1080000" cy="446400"/>
            </a:xfrm>
          </p:grpSpPr>
          <p:sp>
            <p:nvSpPr>
              <p:cNvPr id="36" name="PIJL-RECHTS 35"/>
              <p:cNvSpPr/>
              <p:nvPr/>
            </p:nvSpPr>
            <p:spPr>
              <a:xfrm>
                <a:off x="5070309" y="2773912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kstvak 36"/>
              <p:cNvSpPr txBox="1"/>
              <p:nvPr/>
            </p:nvSpPr>
            <p:spPr>
              <a:xfrm>
                <a:off x="5363285" y="2819474"/>
                <a:ext cx="462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500" b="1" cap="small" dirty="0"/>
                  <a:t>wie</a:t>
                </a:r>
                <a:endParaRPr lang="en-US" sz="1500" b="1" cap="small" dirty="0"/>
              </a:p>
            </p:txBody>
          </p:sp>
        </p:grpSp>
        <p:sp>
          <p:nvSpPr>
            <p:cNvPr id="40" name="Tekstvak 39"/>
            <p:cNvSpPr txBox="1"/>
            <p:nvPr/>
          </p:nvSpPr>
          <p:spPr>
            <a:xfrm>
              <a:off x="5934055" y="2664000"/>
              <a:ext cx="198037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Omar</a:t>
              </a:r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el </a:t>
              </a:r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Bouhnani</a:t>
              </a:r>
              <a:endParaRPr lang="nl-NL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Weteringstraat 41</a:t>
              </a: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3061 MP Mijngemeente</a:t>
              </a:r>
              <a:endParaRPr lang="en-US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590399" y="2092441"/>
            <a:ext cx="3677860" cy="446400"/>
            <a:chOff x="704069" y="1817801"/>
            <a:chExt cx="3677860" cy="446400"/>
          </a:xfrm>
        </p:grpSpPr>
        <p:grpSp>
          <p:nvGrpSpPr>
            <p:cNvPr id="22" name="Groep 21"/>
            <p:cNvGrpSpPr/>
            <p:nvPr/>
          </p:nvGrpSpPr>
          <p:grpSpPr>
            <a:xfrm>
              <a:off x="704069" y="1817801"/>
              <a:ext cx="3622103" cy="446400"/>
              <a:chOff x="704069" y="1817801"/>
              <a:chExt cx="3622103" cy="446400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704069" y="1953845"/>
                <a:ext cx="27363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de nieuwe Gemeenteraad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PIJL-RECHTS 17"/>
              <p:cNvSpPr/>
              <p:nvPr/>
            </p:nvSpPr>
            <p:spPr>
              <a:xfrm rot="10800000">
                <a:off x="3246172" y="1817801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3385533" y="1870761"/>
              <a:ext cx="9963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waarvoor</a:t>
              </a:r>
              <a:endParaRPr lang="en-US" sz="15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6366AB3-1781-9B1C-987E-EAE17611F8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9679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1780</TotalTime>
  <Words>332</Words>
  <Application>Microsoft Office PowerPoint</Application>
  <PresentationFormat>Diavoorstelling (4:3)</PresentationFormat>
  <Paragraphs>103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Bradley Hand ITC</vt:lpstr>
      <vt:lpstr>Calibri</vt:lpstr>
      <vt:lpstr>Calibri Light</vt:lpstr>
      <vt:lpstr>Stencil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25</cp:revision>
  <dcterms:created xsi:type="dcterms:W3CDTF">2023-10-05T12:56:43Z</dcterms:created>
  <dcterms:modified xsi:type="dcterms:W3CDTF">2024-03-23T10:14:50Z</dcterms:modified>
</cp:coreProperties>
</file>